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8" r:id="rId20"/>
    <p:sldId id="280" r:id="rId21"/>
    <p:sldId id="292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700409-BC38-4004-AD53-017A3C350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43D781-B920-4268-8B1C-540AF9D1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885242F-C0B3-4132-8C73-FB0096C8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382A1A3-E311-4BC1-83B5-7337E9EC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97E2DEB-59D9-4416-8F03-B23DC5C8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1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ECD1AE-11EA-4115-B1FC-402E1882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519B2ED0-4B05-44E0-917F-17AD33B17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5D0F7C0-AE3C-4E01-8C64-EFCA9BBC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B5FB725-CB99-4C42-AC9E-CB470DE5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5980497-51CA-427D-82B0-0626EEA3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05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6E0FA33-2CBB-41A2-BBF3-A991F089A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51F1C12-3C18-425F-BE84-9110D3F9F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D04282D-1509-4A1C-812B-740B568A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2347194-9605-4176-BEED-2497DB0C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837488D-E5D2-431A-8FF3-0F0877CF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9F6E06-5717-4DCE-9D98-B1970264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96CEB9A-D1B4-4BEF-90AB-6D220539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693C6F4-B00B-496C-9895-2FC03023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B5F16C5-C7A7-41E9-9C1F-B8C5AF38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FB4D81E-8AF5-49C4-B35A-A8AB1BFF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86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0A02FF-F124-4757-B55A-C5CE6C89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D706E62-5C21-4C30-B128-617B7C84A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B6671B4-46E6-45FB-8377-26286EE0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24C8711-4D64-49BE-AEC0-21448A24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5163B6C-5CCA-4A17-A4CB-F8FBC73E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52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404B02-548E-42AB-8E52-722B6C8C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008BF28-08E2-4285-9CF3-8D9620AE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BB719D3-6A2F-4872-AC70-8D75FF9AA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CDD8D76-93C5-4455-BB9B-93044DBC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4C0A42A-5FEE-4920-8BF8-1296EDE9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7B81F7E-99BD-4554-AC2E-08A855D4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73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0E2014-B38B-41E0-8157-755BBD30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E43164D-C8E8-423A-AFB9-C19B90F72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B380CC2-5E9B-41FB-AF8A-52BA772BF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CA49965F-379D-46CE-973F-A65A13800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1C010A2F-A901-4A53-B177-01D48A653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F21E041D-8A0C-45CB-9A03-81D87A4E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96D43081-13EA-4441-BCFE-FB58E479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7C0B5BFD-6870-4AF9-9031-BCBB8D62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0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F0064A-1377-4CB6-A02C-3ACE5C9E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09A33CD9-02DA-45B9-A91B-06B17245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56BA78E2-EC33-4C8F-932F-96D3AA5A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20BD92A3-FF9C-478B-B95F-7C63AD3B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1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A59267A2-CE78-4453-9D0F-28A5E5BC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3415EDB-8670-4B27-9F85-727B3598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166CA6F-D828-4A00-AEED-9C1DFFC6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1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C81812-3419-4ACC-8FF1-1D95E3BB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7DF137C-FC24-45D1-832F-723CBB0B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C0485842-4A76-4A5F-8EC1-51CA2E757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7C2F04B-09E7-4BA8-A6A0-F395D4C2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2D4FAC3-36F2-4D3A-98C2-0A9E1AC9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F5C1656-EABB-45AA-93CD-D41E70CD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59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6E05A6-4EB9-470D-9EC5-4F2C1160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12B503BB-FFA9-458D-AEA1-63142CBD9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D7F7414D-0287-4635-A889-571B471D2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0DD95BE-287F-4338-8C85-9E12C03F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362309F-964C-4221-BDBA-1D5710A7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D1DA1D59-BD3C-4B3B-82C1-326A6615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76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D85D0914-FB57-4B02-B572-6B5D750F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243C822-6700-4923-869F-6C97D8B6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CBF352F-6CA7-468C-8E99-14E2CD9F3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2AB2-012E-4D62-A340-33C2A117C8AD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E9BBBED-C751-4C88-A413-77026CDD8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0E7028D-1EB8-4F52-AB24-A49982915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2B9A8-90D5-495C-AA35-46D3FFDD3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0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48C8CC-F4DD-4F20-9DAF-0D8C57F9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352317"/>
          </a:xfrm>
        </p:spPr>
        <p:txBody>
          <a:bodyPr>
            <a:normAutofit/>
          </a:bodyPr>
          <a:lstStyle/>
          <a:p>
            <a:pPr algn="ctr"/>
            <a:r>
              <a:rPr lang="pt-BR" sz="7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NÚMEROS PARES E</a:t>
            </a:r>
            <a:br>
              <a:rPr lang="pt-BR" sz="70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pt-BR" sz="7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NÚMEROS ÍMPARES</a:t>
            </a:r>
            <a:endParaRPr lang="pt-BR" sz="7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83" y="2717441"/>
            <a:ext cx="8387633" cy="37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6B282F-48EC-4C0D-BC81-D443C5FB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72" y="365125"/>
            <a:ext cx="10515600" cy="1325563"/>
          </a:xfrm>
        </p:spPr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71D7510-FECB-4DFD-8DAE-302424E4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E80AF3F-AF7F-45CA-8D3D-E91292BCD843}"/>
              </a:ext>
            </a:extLst>
          </p:cNvPr>
          <p:cNvSpPr/>
          <p:nvPr/>
        </p:nvSpPr>
        <p:spPr>
          <a:xfrm>
            <a:off x="4956048" y="3867912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16096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BAE240-5A3F-42EF-A497-FA5085A6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latin typeface="Arial Black" panose="020B0A04020102020204" pitchFamily="34" charset="0"/>
              </a:rPr>
              <a:t>4- </a:t>
            </a:r>
            <a:r>
              <a:rPr lang="pt-BR" sz="4000" b="1" dirty="0" smtClean="0">
                <a:latin typeface="Arial Black" panose="020B0A04020102020204" pitchFamily="34" charset="0"/>
              </a:rPr>
              <a:t>PAR:</a:t>
            </a:r>
            <a:endParaRPr lang="pt-BR" sz="40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: Cantos Arredondado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FA540DA-5C0A-4A3D-8D77-C31F84F7100B}"/>
              </a:ext>
            </a:extLst>
          </p:cNvPr>
          <p:cNvSpPr/>
          <p:nvPr/>
        </p:nvSpPr>
        <p:spPr>
          <a:xfrm>
            <a:off x="1005840" y="2139696"/>
            <a:ext cx="4087368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a) </a:t>
            </a:r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tângulo: Cantos Arredondados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AFD235A6-10A2-4FD9-B319-DE5BDD3F493D}"/>
              </a:ext>
            </a:extLst>
          </p:cNvPr>
          <p:cNvSpPr/>
          <p:nvPr/>
        </p:nvSpPr>
        <p:spPr>
          <a:xfrm>
            <a:off x="1005840" y="4380276"/>
            <a:ext cx="4087368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c) 7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tângulo: Cantos Arredondado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B9D6934-0A37-4674-B04B-63639C724964}"/>
              </a:ext>
            </a:extLst>
          </p:cNvPr>
          <p:cNvSpPr/>
          <p:nvPr/>
        </p:nvSpPr>
        <p:spPr>
          <a:xfrm>
            <a:off x="1005840" y="3182113"/>
            <a:ext cx="4087368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b) 6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BC847D-298F-43DB-BFB5-774AF2B6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607C0AA-8DF7-4347-83CB-4B069B89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5714D39-F5BE-40A1-A430-DD374E2E5BE2}"/>
              </a:ext>
            </a:extLst>
          </p:cNvPr>
          <p:cNvSpPr/>
          <p:nvPr/>
        </p:nvSpPr>
        <p:spPr>
          <a:xfrm>
            <a:off x="4663440" y="4123944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CLIQUE AQUI PARA 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30967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12B17F-E603-4213-AC86-B5491245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D459CCD-1F8D-41F3-BD1E-0437B1F47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46FBBAD-81B2-4589-9B22-24A5D0FABA3F}"/>
              </a:ext>
            </a:extLst>
          </p:cNvPr>
          <p:cNvSpPr/>
          <p:nvPr/>
        </p:nvSpPr>
        <p:spPr>
          <a:xfrm>
            <a:off x="4956048" y="3754469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25741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14B487-AEF8-4BD9-85DE-FF492C81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latin typeface="Arial Black" panose="020B0A04020102020204" pitchFamily="34" charset="0"/>
              </a:rPr>
              <a:t>5- </a:t>
            </a:r>
            <a:r>
              <a:rPr lang="pt-BR" sz="3600" b="1" dirty="0" smtClean="0">
                <a:latin typeface="Arial Black" panose="020B0A04020102020204" pitchFamily="34" charset="0"/>
              </a:rPr>
              <a:t>ÍMPAR: </a:t>
            </a:r>
            <a:endParaRPr lang="pt-BR" sz="36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: Cantos Arredondado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E7713946-EE2B-4F9A-A2A9-E588D4A73DEA}"/>
              </a:ext>
            </a:extLst>
          </p:cNvPr>
          <p:cNvSpPr/>
          <p:nvPr/>
        </p:nvSpPr>
        <p:spPr>
          <a:xfrm>
            <a:off x="914400" y="2039112"/>
            <a:ext cx="4572000" cy="987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a) </a:t>
            </a:r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tângulo: Cantos Arredondado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E4B86491-6DF7-40E4-891F-136EB5451BD5}"/>
              </a:ext>
            </a:extLst>
          </p:cNvPr>
          <p:cNvSpPr/>
          <p:nvPr/>
        </p:nvSpPr>
        <p:spPr>
          <a:xfrm>
            <a:off x="981456" y="4916424"/>
            <a:ext cx="4572000" cy="987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chemeClr val="tx1"/>
                </a:solidFill>
                <a:latin typeface="Arial Black" panose="020B0A04020102020204" pitchFamily="34" charset="0"/>
              </a:rPr>
              <a:t>c</a:t>
            </a:r>
            <a:r>
              <a:rPr lang="pt-B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 5 </a:t>
            </a:r>
            <a:endParaRPr lang="pt-BR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tângulo: Cantos Arredondado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91B03425-AB29-4601-9AC2-187C70D341B5}"/>
              </a:ext>
            </a:extLst>
          </p:cNvPr>
          <p:cNvSpPr/>
          <p:nvPr/>
        </p:nvSpPr>
        <p:spPr>
          <a:xfrm>
            <a:off x="981456" y="3429000"/>
            <a:ext cx="4572000" cy="987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b) 6</a:t>
            </a:r>
          </a:p>
        </p:txBody>
      </p:sp>
    </p:spTree>
    <p:extLst>
      <p:ext uri="{BB962C8B-B14F-4D97-AF65-F5344CB8AC3E}">
        <p14:creationId xmlns:p14="http://schemas.microsoft.com/office/powerpoint/2010/main" val="30855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2D25FB-F837-440C-8D6D-02FC9F70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C3AECBC-0D12-4478-9CDD-AE0D0FBA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5714D39-F5BE-40A1-A430-DD374E2E5BE2}"/>
              </a:ext>
            </a:extLst>
          </p:cNvPr>
          <p:cNvSpPr/>
          <p:nvPr/>
        </p:nvSpPr>
        <p:spPr>
          <a:xfrm>
            <a:off x="4663440" y="4123944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10176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D610A8-E53C-411D-B477-79EE512C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CB6B856-795A-41FF-AF9E-0C1561AC87B8}"/>
              </a:ext>
            </a:extLst>
          </p:cNvPr>
          <p:cNvSpPr/>
          <p:nvPr/>
        </p:nvSpPr>
        <p:spPr>
          <a:xfrm>
            <a:off x="4956048" y="3867912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A9733B5-E235-499E-B859-AEC8282D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 Black" panose="020B0A04020102020204" pitchFamily="34" charset="0"/>
              </a:rPr>
              <a:t>6- PAR:</a:t>
            </a:r>
            <a:endParaRPr lang="pt-BR" sz="3600" b="1" dirty="0">
              <a:latin typeface="Arial Black" panose="020B0A04020102020204" pitchFamily="34" charset="0"/>
            </a:endParaRPr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838197" y="1537549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a) 8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tângulo de cantos arredondados 5">
            <a:hlinkClick r:id="rId3" action="ppaction://hlinksldjump"/>
          </p:cNvPr>
          <p:cNvSpPr/>
          <p:nvPr/>
        </p:nvSpPr>
        <p:spPr>
          <a:xfrm>
            <a:off x="838196" y="3072348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b) 7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de cantos arredondados 6">
            <a:hlinkClick r:id="rId3" action="ppaction://hlinksldjump"/>
          </p:cNvPr>
          <p:cNvSpPr/>
          <p:nvPr/>
        </p:nvSpPr>
        <p:spPr>
          <a:xfrm>
            <a:off x="838196" y="4542752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c) 9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BC847D-298F-43DB-BFB5-774AF2B6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607C0AA-8DF7-4347-83CB-4B069B89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5714D39-F5BE-40A1-A430-DD374E2E5BE2}"/>
              </a:ext>
            </a:extLst>
          </p:cNvPr>
          <p:cNvSpPr/>
          <p:nvPr/>
        </p:nvSpPr>
        <p:spPr>
          <a:xfrm>
            <a:off x="4637682" y="4046671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14016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D610A8-E53C-411D-B477-79EE512C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CB6B856-795A-41FF-AF9E-0C1561AC87B8}"/>
              </a:ext>
            </a:extLst>
          </p:cNvPr>
          <p:cNvSpPr/>
          <p:nvPr/>
        </p:nvSpPr>
        <p:spPr>
          <a:xfrm>
            <a:off x="4930290" y="3754469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A9733B5-E235-499E-B859-AEC8282D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F27923-B7FE-44BC-830F-1EC5EFC9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5"/>
            <a:ext cx="11497056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Arial Black" panose="020B0A04020102020204" pitchFamily="34" charset="0"/>
              </a:rPr>
              <a:t>1- </a:t>
            </a:r>
            <a:r>
              <a:rPr lang="pt-BR" sz="4000" b="1" dirty="0" smtClean="0">
                <a:latin typeface="Arial Black" panose="020B0A04020102020204" pitchFamily="34" charset="0"/>
              </a:rPr>
              <a:t>PAR:</a:t>
            </a:r>
            <a:endParaRPr lang="pt-BR" sz="40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: Cantos Arredondado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2422B412-02EF-4191-98C2-801D06C26517}"/>
              </a:ext>
            </a:extLst>
          </p:cNvPr>
          <p:cNvSpPr/>
          <p:nvPr/>
        </p:nvSpPr>
        <p:spPr>
          <a:xfrm>
            <a:off x="499872" y="1551305"/>
            <a:ext cx="479145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chemeClr val="tx1"/>
                </a:solidFill>
                <a:latin typeface="Arial Black" panose="020B0A04020102020204" pitchFamily="34" charset="0"/>
              </a:rPr>
              <a:t>a) 3</a:t>
            </a:r>
          </a:p>
        </p:txBody>
      </p:sp>
      <p:sp>
        <p:nvSpPr>
          <p:cNvPr id="5" name="Retângulo: Cantos Arredondados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3F95C515-97EB-4C51-881B-86300BC51B2F}"/>
              </a:ext>
            </a:extLst>
          </p:cNvPr>
          <p:cNvSpPr/>
          <p:nvPr/>
        </p:nvSpPr>
        <p:spPr>
          <a:xfrm>
            <a:off x="499872" y="4936904"/>
            <a:ext cx="479145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chemeClr val="tx1"/>
                </a:solidFill>
                <a:latin typeface="Arial Black" panose="020B0A04020102020204" pitchFamily="34" charset="0"/>
              </a:rPr>
              <a:t>c) </a:t>
            </a:r>
            <a:r>
              <a:rPr lang="pt-B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 </a:t>
            </a:r>
            <a:endParaRPr lang="pt-BR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tângulo: Cantos Arredondado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168A227-039D-4250-8F8F-8429400090BF}"/>
              </a:ext>
            </a:extLst>
          </p:cNvPr>
          <p:cNvSpPr/>
          <p:nvPr/>
        </p:nvSpPr>
        <p:spPr>
          <a:xfrm>
            <a:off x="499872" y="3244104"/>
            <a:ext cx="479145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chemeClr val="tx1"/>
                </a:solidFill>
                <a:latin typeface="Arial Black" panose="020B0A04020102020204" pitchFamily="34" charset="0"/>
              </a:rPr>
              <a:t>b) 4</a:t>
            </a:r>
            <a:r>
              <a:rPr lang="pt-B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pt-BR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2FB1AE-026E-4A82-AE1B-22C6E59B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7</a:t>
            </a:r>
            <a:r>
              <a:rPr lang="pt-BR" dirty="0" smtClean="0">
                <a:latin typeface="Arial Black" panose="020B0A04020102020204" pitchFamily="34" charset="0"/>
              </a:rPr>
              <a:t>- ÍMPAR: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4" name="Retângulo: Cantos Arredondado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6C600507-06CC-467C-87B2-56210A92F469}"/>
              </a:ext>
            </a:extLst>
          </p:cNvPr>
          <p:cNvSpPr/>
          <p:nvPr/>
        </p:nvSpPr>
        <p:spPr>
          <a:xfrm>
            <a:off x="838200" y="2322576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a) </a:t>
            </a:r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11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tângulo: Cantos Arredondados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406C6FDE-BE4A-426D-95FC-6B4773F8BAAE}"/>
              </a:ext>
            </a:extLst>
          </p:cNvPr>
          <p:cNvSpPr/>
          <p:nvPr/>
        </p:nvSpPr>
        <p:spPr>
          <a:xfrm>
            <a:off x="838200" y="3531761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b) </a:t>
            </a:r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12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: Cantos Arredondados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C3E2B5B9-8D3F-4D87-A84E-2E72B1674AF5}"/>
              </a:ext>
            </a:extLst>
          </p:cNvPr>
          <p:cNvSpPr/>
          <p:nvPr/>
        </p:nvSpPr>
        <p:spPr>
          <a:xfrm>
            <a:off x="838200" y="4740946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c) </a:t>
            </a:r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14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BC847D-298F-43DB-BFB5-774AF2B6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607C0AA-8DF7-4347-83CB-4B069B89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5714D39-F5BE-40A1-A430-DD374E2E5BE2}"/>
              </a:ext>
            </a:extLst>
          </p:cNvPr>
          <p:cNvSpPr/>
          <p:nvPr/>
        </p:nvSpPr>
        <p:spPr>
          <a:xfrm>
            <a:off x="4663440" y="4123944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15055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D610A8-E53C-411D-B477-79EE512C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CB6B856-795A-41FF-AF9E-0C1561AC87B8}"/>
              </a:ext>
            </a:extLst>
          </p:cNvPr>
          <p:cNvSpPr/>
          <p:nvPr/>
        </p:nvSpPr>
        <p:spPr>
          <a:xfrm>
            <a:off x="4956048" y="3867912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A9733B5-E235-499E-B859-AEC8282D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Arial Black" panose="020B0A04020102020204" pitchFamily="34" charset="0"/>
              </a:rPr>
              <a:t>8</a:t>
            </a:r>
            <a:r>
              <a:rPr lang="pt-BR" sz="3600" b="1" dirty="0" smtClean="0">
                <a:latin typeface="Arial Black" panose="020B0A04020102020204" pitchFamily="34" charset="0"/>
              </a:rPr>
              <a:t>- PAR:</a:t>
            </a:r>
            <a:endParaRPr lang="pt-BR" sz="3600" b="1" dirty="0">
              <a:latin typeface="Arial Black" panose="020B0A04020102020204" pitchFamily="34" charset="0"/>
            </a:endParaRPr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838197" y="1537549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a) 12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tângulo de cantos arredondados 5">
            <a:hlinkClick r:id="rId3" action="ppaction://hlinksldjump"/>
          </p:cNvPr>
          <p:cNvSpPr/>
          <p:nvPr/>
        </p:nvSpPr>
        <p:spPr>
          <a:xfrm>
            <a:off x="838196" y="3072348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b) 15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de cantos arredondados 6">
            <a:hlinkClick r:id="rId3" action="ppaction://hlinksldjump"/>
          </p:cNvPr>
          <p:cNvSpPr/>
          <p:nvPr/>
        </p:nvSpPr>
        <p:spPr>
          <a:xfrm>
            <a:off x="838195" y="4607147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c) 17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BC847D-298F-43DB-BFB5-774AF2B6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607C0AA-8DF7-4347-83CB-4B069B89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5714D39-F5BE-40A1-A430-DD374E2E5BE2}"/>
              </a:ext>
            </a:extLst>
          </p:cNvPr>
          <p:cNvSpPr/>
          <p:nvPr/>
        </p:nvSpPr>
        <p:spPr>
          <a:xfrm>
            <a:off x="4663440" y="4123944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11683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D610A8-E53C-411D-B477-79EE512C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CB6B856-795A-41FF-AF9E-0C1561AC87B8}"/>
              </a:ext>
            </a:extLst>
          </p:cNvPr>
          <p:cNvSpPr/>
          <p:nvPr/>
        </p:nvSpPr>
        <p:spPr>
          <a:xfrm>
            <a:off x="4956048" y="3867912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A9733B5-E235-499E-B859-AEC8282D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2FB1AE-026E-4A82-AE1B-22C6E59B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9</a:t>
            </a:r>
            <a:r>
              <a:rPr lang="pt-BR" dirty="0" smtClean="0">
                <a:latin typeface="Arial Black" panose="020B0A04020102020204" pitchFamily="34" charset="0"/>
              </a:rPr>
              <a:t>- ÍMPAR: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4" name="Retângulo: Cantos Arredondado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6C600507-06CC-467C-87B2-56210A92F469}"/>
              </a:ext>
            </a:extLst>
          </p:cNvPr>
          <p:cNvSpPr/>
          <p:nvPr/>
        </p:nvSpPr>
        <p:spPr>
          <a:xfrm>
            <a:off x="838200" y="2322576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a) </a:t>
            </a:r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12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tângulo: Cantos Arredondados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406C6FDE-BE4A-426D-95FC-6B4773F8BAAE}"/>
              </a:ext>
            </a:extLst>
          </p:cNvPr>
          <p:cNvSpPr/>
          <p:nvPr/>
        </p:nvSpPr>
        <p:spPr>
          <a:xfrm>
            <a:off x="838200" y="3531761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b) </a:t>
            </a:r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13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: Cantos Arredondados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C3E2B5B9-8D3F-4D87-A84E-2E72B1674AF5}"/>
              </a:ext>
            </a:extLst>
          </p:cNvPr>
          <p:cNvSpPr/>
          <p:nvPr/>
        </p:nvSpPr>
        <p:spPr>
          <a:xfrm>
            <a:off x="838200" y="4740946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c) </a:t>
            </a:r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14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BC847D-298F-43DB-BFB5-774AF2B6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607C0AA-8DF7-4347-83CB-4B069B89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5714D39-F5BE-40A1-A430-DD374E2E5BE2}"/>
              </a:ext>
            </a:extLst>
          </p:cNvPr>
          <p:cNvSpPr/>
          <p:nvPr/>
        </p:nvSpPr>
        <p:spPr>
          <a:xfrm>
            <a:off x="4624803" y="4020913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12825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D610A8-E53C-411D-B477-79EE512C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CB6B856-795A-41FF-AF9E-0C1561AC87B8}"/>
              </a:ext>
            </a:extLst>
          </p:cNvPr>
          <p:cNvSpPr/>
          <p:nvPr/>
        </p:nvSpPr>
        <p:spPr>
          <a:xfrm>
            <a:off x="4956048" y="3867912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A9733B5-E235-499E-B859-AEC8282D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 Black" panose="020B0A04020102020204" pitchFamily="34" charset="0"/>
              </a:rPr>
              <a:t>10- PAR:</a:t>
            </a:r>
            <a:endParaRPr lang="pt-BR" sz="3600" b="1" dirty="0">
              <a:latin typeface="Arial Black" panose="020B0A04020102020204" pitchFamily="34" charset="0"/>
            </a:endParaRPr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838197" y="1537549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a) 13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tângulo de cantos arredondados 5">
            <a:hlinkClick r:id="rId3" action="ppaction://hlinksldjump"/>
          </p:cNvPr>
          <p:cNvSpPr/>
          <p:nvPr/>
        </p:nvSpPr>
        <p:spPr>
          <a:xfrm>
            <a:off x="838195" y="3033712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b) 14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de cantos arredondados 6">
            <a:hlinkClick r:id="rId2" action="ppaction://hlinksldjump"/>
          </p:cNvPr>
          <p:cNvSpPr/>
          <p:nvPr/>
        </p:nvSpPr>
        <p:spPr>
          <a:xfrm>
            <a:off x="838195" y="4607147"/>
            <a:ext cx="4429259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c) 15</a:t>
            </a:r>
            <a:endParaRPr lang="pt-BR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1E54D3-D245-43A9-A630-5DB302F1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2F834905-4865-4A1C-8811-C5B776E9B60D}"/>
              </a:ext>
            </a:extLst>
          </p:cNvPr>
          <p:cNvSpPr/>
          <p:nvPr/>
        </p:nvSpPr>
        <p:spPr>
          <a:xfrm>
            <a:off x="4663440" y="4123944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CLIQUE AQUI PARA A PRÓXIMA PERGUNTA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B5D1D98-12F3-4EE8-8B10-BE89A0C9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05" y="2238565"/>
            <a:ext cx="2699195" cy="26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2D25FB-F837-440C-8D6D-02FC9F70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C3AECBC-0D12-4478-9CDD-AE0D0FBA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716E5AF7-882F-43F0-93A0-25C7E108EAA9}"/>
              </a:ext>
            </a:extLst>
          </p:cNvPr>
          <p:cNvSpPr/>
          <p:nvPr/>
        </p:nvSpPr>
        <p:spPr>
          <a:xfrm>
            <a:off x="4663440" y="4151376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prstClr val="black"/>
                </a:solidFill>
                <a:latin typeface="Arial Black" panose="020B0A04020102020204" pitchFamily="34" charset="0"/>
              </a:rPr>
              <a:t>PARABÉNS!!!</a:t>
            </a:r>
          </a:p>
        </p:txBody>
      </p:sp>
    </p:spTree>
    <p:extLst>
      <p:ext uri="{BB962C8B-B14F-4D97-AF65-F5344CB8AC3E}">
        <p14:creationId xmlns:p14="http://schemas.microsoft.com/office/powerpoint/2010/main" val="40972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D610A8-E53C-411D-B477-79EE512C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CB6B856-795A-41FF-AF9E-0C1561AC87B8}"/>
              </a:ext>
            </a:extLst>
          </p:cNvPr>
          <p:cNvSpPr/>
          <p:nvPr/>
        </p:nvSpPr>
        <p:spPr>
          <a:xfrm>
            <a:off x="4956048" y="3754469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black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A9733B5-E235-499E-B859-AEC8282D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AACDF7-539D-4074-8273-45514E7E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CD7B7E2E-AB51-4052-BD05-6BB048462D64}"/>
              </a:ext>
            </a:extLst>
          </p:cNvPr>
          <p:cNvSpPr/>
          <p:nvPr/>
        </p:nvSpPr>
        <p:spPr>
          <a:xfrm>
            <a:off x="4956048" y="3867912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A67453C-D402-412C-86BA-339653AA9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2FB1AE-026E-4A82-AE1B-22C6E59B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2- </a:t>
            </a:r>
            <a:r>
              <a:rPr lang="pt-BR" dirty="0" smtClean="0">
                <a:latin typeface="Arial Black" panose="020B0A04020102020204" pitchFamily="34" charset="0"/>
              </a:rPr>
              <a:t>ÍMPAR: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4" name="Retângulo: Cantos Arredondado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6C600507-06CC-467C-87B2-56210A92F469}"/>
              </a:ext>
            </a:extLst>
          </p:cNvPr>
          <p:cNvSpPr/>
          <p:nvPr/>
        </p:nvSpPr>
        <p:spPr>
          <a:xfrm>
            <a:off x="838200" y="2322576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a) 6</a:t>
            </a:r>
          </a:p>
        </p:txBody>
      </p:sp>
      <p:sp>
        <p:nvSpPr>
          <p:cNvPr id="8" name="Retângulo: Cantos Arredondados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406C6FDE-BE4A-426D-95FC-6B4773F8BAAE}"/>
              </a:ext>
            </a:extLst>
          </p:cNvPr>
          <p:cNvSpPr/>
          <p:nvPr/>
        </p:nvSpPr>
        <p:spPr>
          <a:xfrm>
            <a:off x="838200" y="3531761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b) 4</a:t>
            </a:r>
          </a:p>
        </p:txBody>
      </p:sp>
      <p:sp>
        <p:nvSpPr>
          <p:cNvPr id="9" name="Retângulo: Cantos Arredondados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C3E2B5B9-8D3F-4D87-A84E-2E72B1674AF5}"/>
              </a:ext>
            </a:extLst>
          </p:cNvPr>
          <p:cNvSpPr/>
          <p:nvPr/>
        </p:nvSpPr>
        <p:spPr>
          <a:xfrm>
            <a:off x="838200" y="4740946"/>
            <a:ext cx="4437888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c) 5</a:t>
            </a:r>
          </a:p>
        </p:txBody>
      </p:sp>
    </p:spTree>
    <p:extLst>
      <p:ext uri="{BB962C8B-B14F-4D97-AF65-F5344CB8AC3E}">
        <p14:creationId xmlns:p14="http://schemas.microsoft.com/office/powerpoint/2010/main" val="41696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AFC52C-8BB5-42F0-BB7F-2E930660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771C40A-BB9B-4FEF-BB34-457BEA6A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5505136-1BCF-446F-95AD-6232C8BEE905}"/>
              </a:ext>
            </a:extLst>
          </p:cNvPr>
          <p:cNvSpPr/>
          <p:nvPr/>
        </p:nvSpPr>
        <p:spPr>
          <a:xfrm>
            <a:off x="4663440" y="4050792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CLIQUE AQUI PARA A 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25678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8F4F7B-E1DD-4575-B413-00826386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000" dirty="0">
                <a:solidFill>
                  <a:srgbClr val="FF0000"/>
                </a:solidFill>
                <a:latin typeface="Arial Black" panose="020B0A04020102020204" pitchFamily="34" charset="0"/>
              </a:rPr>
              <a:t>ERRADO!!!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AB2728F-945B-45B6-BE16-01D3FD4D9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45" y="1891950"/>
            <a:ext cx="3074099" cy="3074099"/>
          </a:xfrm>
          <a:prstGeom prst="rect">
            <a:avLst/>
          </a:prstGeom>
        </p:spPr>
      </p:pic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D17895-FDCC-4106-9715-68C5461FD244}"/>
              </a:ext>
            </a:extLst>
          </p:cNvPr>
          <p:cNvSpPr/>
          <p:nvPr/>
        </p:nvSpPr>
        <p:spPr>
          <a:xfrm>
            <a:off x="4956048" y="3867912"/>
            <a:ext cx="6912864" cy="242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CLIQUE AQUI PARA TENTAR NOVAMENTE</a:t>
            </a:r>
          </a:p>
        </p:txBody>
      </p:sp>
    </p:spTree>
    <p:extLst>
      <p:ext uri="{BB962C8B-B14F-4D97-AF65-F5344CB8AC3E}">
        <p14:creationId xmlns:p14="http://schemas.microsoft.com/office/powerpoint/2010/main" val="42615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890682-0348-421A-AFD0-A18F0DE1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 b="1" dirty="0" smtClean="0">
                <a:latin typeface="Arial Black" panose="020B0A04020102020204" pitchFamily="34" charset="0"/>
              </a:rPr>
              <a:t>3- PAR: </a:t>
            </a:r>
            <a:endParaRPr lang="pt-BR" sz="38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: Cantos Arredondado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41F26DD6-B111-4E0E-A478-E4B6693A50C4}"/>
              </a:ext>
            </a:extLst>
          </p:cNvPr>
          <p:cNvSpPr/>
          <p:nvPr/>
        </p:nvSpPr>
        <p:spPr>
          <a:xfrm>
            <a:off x="987552" y="2203704"/>
            <a:ext cx="4178808" cy="923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a) 2</a:t>
            </a:r>
          </a:p>
        </p:txBody>
      </p:sp>
      <p:sp>
        <p:nvSpPr>
          <p:cNvPr id="5" name="Retângulo: Cantos Arredondado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C62BCDCC-15C5-4C7F-BF60-0A7605D747C9}"/>
              </a:ext>
            </a:extLst>
          </p:cNvPr>
          <p:cNvSpPr/>
          <p:nvPr/>
        </p:nvSpPr>
        <p:spPr>
          <a:xfrm>
            <a:off x="987552" y="3429000"/>
            <a:ext cx="4178808" cy="923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b) 3</a:t>
            </a:r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tângulo: Cantos Arredondado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2B42F575-3377-4C17-B39B-AA9705548203}"/>
              </a:ext>
            </a:extLst>
          </p:cNvPr>
          <p:cNvSpPr/>
          <p:nvPr/>
        </p:nvSpPr>
        <p:spPr>
          <a:xfrm>
            <a:off x="987552" y="4876800"/>
            <a:ext cx="4178808" cy="923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c) </a:t>
            </a:r>
            <a:r>
              <a:rPr lang="pt-BR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 </a:t>
            </a:r>
            <a:endParaRPr lang="pt-BR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91CD0B-8D74-476F-A837-5126489A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0033CC"/>
                </a:solidFill>
                <a:latin typeface="Arial Black" panose="020B0A04020102020204" pitchFamily="34" charset="0"/>
              </a:rPr>
              <a:t>CORRETO!!!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25F3E80-A65A-4FA5-806C-8EF5F0FB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6" y="2339876"/>
            <a:ext cx="2700762" cy="2700762"/>
          </a:xfrm>
          <a:prstGeom prst="rect">
            <a:avLst/>
          </a:prstGeom>
        </p:spPr>
      </p:pic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1791FB61-637E-4D6E-A960-7EA1372222F2}"/>
              </a:ext>
            </a:extLst>
          </p:cNvPr>
          <p:cNvSpPr/>
          <p:nvPr/>
        </p:nvSpPr>
        <p:spPr>
          <a:xfrm>
            <a:off x="4663440" y="4123944"/>
            <a:ext cx="7077456" cy="2221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CLIQUE AQUI PARA A 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14820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263</Words>
  <Application>Microsoft Office PowerPoint</Application>
  <PresentationFormat>Widescreen</PresentationFormat>
  <Paragraphs>81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Tema do Office</vt:lpstr>
      <vt:lpstr>NÚMEROS PARES E NÚMEROS ÍMPARES</vt:lpstr>
      <vt:lpstr>1- PAR:</vt:lpstr>
      <vt:lpstr>CORRETO!!!</vt:lpstr>
      <vt:lpstr>ERRADO!!!</vt:lpstr>
      <vt:lpstr>2- ÍMPAR:</vt:lpstr>
      <vt:lpstr>CORRETO!!!</vt:lpstr>
      <vt:lpstr>ERRADO!!!</vt:lpstr>
      <vt:lpstr>3- PAR: </vt:lpstr>
      <vt:lpstr>CORRETO!!!</vt:lpstr>
      <vt:lpstr>ERRADO!!!</vt:lpstr>
      <vt:lpstr>4- PAR:</vt:lpstr>
      <vt:lpstr>CORRETO!!!</vt:lpstr>
      <vt:lpstr>ERRADO!!!</vt:lpstr>
      <vt:lpstr>5- ÍMPAR: </vt:lpstr>
      <vt:lpstr>CORRETO!!!</vt:lpstr>
      <vt:lpstr>ERRADO!!!</vt:lpstr>
      <vt:lpstr>6- PAR:</vt:lpstr>
      <vt:lpstr>CORRETO!!!</vt:lpstr>
      <vt:lpstr>ERRADO!!!</vt:lpstr>
      <vt:lpstr>7- ÍMPAR:</vt:lpstr>
      <vt:lpstr>CORRETO!!!</vt:lpstr>
      <vt:lpstr>ERRADO!!!</vt:lpstr>
      <vt:lpstr>8- PAR:</vt:lpstr>
      <vt:lpstr>CORRETO!!!</vt:lpstr>
      <vt:lpstr>ERRADO!!!</vt:lpstr>
      <vt:lpstr>9- ÍMPAR:</vt:lpstr>
      <vt:lpstr>CORRETO!!!</vt:lpstr>
      <vt:lpstr>ERRADO!!!</vt:lpstr>
      <vt:lpstr>10- PAR:</vt:lpstr>
      <vt:lpstr>CORRETO!!!</vt:lpstr>
      <vt:lpstr>ERRADO!!!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TABUADAS DE SOMAR</dc:title>
  <dc:creator>Lan 04</dc:creator>
  <cp:lastModifiedBy>valmiara</cp:lastModifiedBy>
  <cp:revision>28</cp:revision>
  <dcterms:created xsi:type="dcterms:W3CDTF">2020-05-05T19:47:12Z</dcterms:created>
  <dcterms:modified xsi:type="dcterms:W3CDTF">2020-05-18T20:43:13Z</dcterms:modified>
</cp:coreProperties>
</file>