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59204-5010-4A0F-9017-46AE6D512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F6C8C6-22BF-4095-A8FB-F50A4B9AD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747D16-3527-478B-8FA8-8E04A369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D55554-DC8C-44F9-971F-9F1A38F4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4574F7-076D-4F61-9C83-7609D7F3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95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2B554-3F3B-4950-92BA-5FE6D4AB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46092D-0B41-4FE9-AECE-CCF654178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3ED09E-FBFF-4A49-968B-942A7797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1582D-145A-46C2-8F28-E4B7DCF8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A2C078-AAC3-4C98-B60D-739446A0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5E0B09-5DA9-46CB-BA31-13FB3478E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57162A-90F2-492D-879E-C69367200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18A510-4844-450D-87F0-E2E9F212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9FABEE-FDD7-44FC-A702-6FC06F3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64B49A-9508-4DEA-A19C-C4D1C9F1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87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F5288-1715-42AA-AB87-FC8811C8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A6059C-229A-4741-A6C3-F913C0CE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9EB08B-244F-4E39-BEA0-BB1D9B54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F22627-7C19-4792-B375-EEC8C073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B328ED-CFA0-4440-879C-005A2A8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7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E4002-E63F-44D2-AF0B-E342966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E81940-A7FA-4A12-B211-F03B63A76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E743C8-01BE-4C25-8670-109631C9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6D1F87-2D72-4E48-8B21-DDC3E226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A0B7AB-F24D-4EE7-8910-C98AD1A5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51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3FDBF-2B62-44C8-80EE-9758F5EC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22545B-74DF-4125-BA8A-A04905F67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379024-DEF4-49A5-9FBB-31495856F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5B98F0-8704-46BF-B9E6-3CDF2280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D716AC-C617-4C76-8D79-B9BD71BD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6EEB34-DBC1-4A19-B271-6483074D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90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D92D6-3F97-4344-B363-A234FD75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954D7D-A064-42FF-8F1E-AC477E40B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0370A1-BA5F-436A-82D2-6CC9AA23E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B7E329-F465-46F4-8EBA-39B04A74C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6A7E62-BC8F-46B3-8690-F6DA96F88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1266E7-2BB4-4351-ABBB-614D4509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DA9775-8CD4-4ED3-ACF6-CC3BF026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B60332-80DE-4AB2-9017-221C0930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9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3C118-88E3-4057-A17E-EEBF5412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997732-E8A1-4B3C-BC67-31339368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B49A77-2ADC-4051-BDFD-42B63CEC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450526-E903-4902-A35A-194CF8F3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28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6C35923-8671-46AF-991E-9DE4394A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662BF9-8D8B-4EF0-B8A2-A9B8E893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57623D-9FD2-46EB-8618-B6327272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18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370A8-9160-45F3-A486-9B7A9DBB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6119A4-472A-439A-BC82-9EE93BF3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20D1BB-C385-4099-B224-4641EB43D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DE3A92-6DBC-4F67-A5F1-9DF986E9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99A572-4095-49B5-AEA3-256AB9D5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9FC785-9CBB-4A7E-BB11-9107E325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6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D630D-1C9F-4B4B-BED8-185BD16B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B399BC-6D93-4386-91C2-AE05E7105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934CCB-FEC9-439F-A087-AC459E8E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08FCAF-527E-4959-BDB5-FE6A0B9E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D4C5EF-D82E-44CA-A62B-BF105633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195E8B-FED6-4BF8-A6E6-58DAEBD1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96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5DE47C-FD0B-46C8-8DE4-81297BD3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BFBBC7-A153-4286-90F2-DC5DA774E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7F5804-09EF-4EFD-A714-E12662B6D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FA177-31F7-4730-90E3-F4D7FAC0122A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0F8142-F796-447C-B01B-4D2AF3FF3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ACDBE4-50A4-49CC-901D-05DE5200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2A28-1D8A-49D5-A524-01FF448FA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BD29B96-97BD-4451-A804-2B25D33A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0" y="0"/>
            <a:ext cx="11179279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8AF6E8E-2C3C-4EF3-B76C-1EBA542E7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900" y="539382"/>
            <a:ext cx="5514199" cy="4689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02DF142-2F62-4D4C-874D-E89B9254D859}"/>
              </a:ext>
            </a:extLst>
          </p:cNvPr>
          <p:cNvSpPr txBox="1"/>
          <p:nvPr/>
        </p:nvSpPr>
        <p:spPr>
          <a:xfrm>
            <a:off x="3563673" y="1964265"/>
            <a:ext cx="5514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DATA: 13 de agosto de 2020</a:t>
            </a:r>
          </a:p>
          <a:p>
            <a:r>
              <a:rPr lang="pt-BR" sz="3600" dirty="0">
                <a:solidFill>
                  <a:schemeClr val="bg1"/>
                </a:solidFill>
              </a:rPr>
              <a:t>TURMA: 2º Ano</a:t>
            </a:r>
          </a:p>
          <a:p>
            <a:r>
              <a:rPr lang="pt-BR" sz="3600" dirty="0">
                <a:solidFill>
                  <a:schemeClr val="bg1"/>
                </a:solidFill>
              </a:rPr>
              <a:t>PROFESSORA: Edilene Brito</a:t>
            </a:r>
          </a:p>
          <a:p>
            <a:r>
              <a:rPr lang="pt-BR" sz="3600" dirty="0">
                <a:solidFill>
                  <a:schemeClr val="bg1"/>
                </a:solidFill>
              </a:rPr>
              <a:t>NOME:</a:t>
            </a:r>
          </a:p>
        </p:txBody>
      </p:sp>
    </p:spTree>
    <p:extLst>
      <p:ext uri="{BB962C8B-B14F-4D97-AF65-F5344CB8AC3E}">
        <p14:creationId xmlns:p14="http://schemas.microsoft.com/office/powerpoint/2010/main" val="320935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BD29B96-97BD-4451-A804-2B25D33A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0" y="0"/>
            <a:ext cx="1117927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56CD0F3-1FA3-4619-AE35-0B52142552A6}"/>
              </a:ext>
            </a:extLst>
          </p:cNvPr>
          <p:cNvSpPr/>
          <p:nvPr/>
        </p:nvSpPr>
        <p:spPr>
          <a:xfrm>
            <a:off x="3855154" y="349955"/>
            <a:ext cx="4667957" cy="14449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OPERAÇÃO INVERSA</a:t>
            </a:r>
          </a:p>
          <a:p>
            <a:pPr algn="ctr"/>
            <a:r>
              <a:rPr lang="pt-BR" sz="3600" dirty="0">
                <a:solidFill>
                  <a:schemeClr val="tx1"/>
                </a:solidFill>
              </a:rPr>
              <a:t>VAMOS PRATICAR!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2CBCE6-1990-4D7E-AB64-D85B6575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84" y="1962345"/>
            <a:ext cx="3750838" cy="397093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9443AE7-66F7-4687-A2D6-46DD6F373202}"/>
              </a:ext>
            </a:extLst>
          </p:cNvPr>
          <p:cNvSpPr/>
          <p:nvPr/>
        </p:nvSpPr>
        <p:spPr>
          <a:xfrm>
            <a:off x="3689821" y="2144887"/>
            <a:ext cx="609600" cy="474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F6D1938-40B2-4CEF-A275-828E5409148B}"/>
              </a:ext>
            </a:extLst>
          </p:cNvPr>
          <p:cNvSpPr/>
          <p:nvPr/>
        </p:nvSpPr>
        <p:spPr>
          <a:xfrm>
            <a:off x="3744984" y="5170309"/>
            <a:ext cx="609600" cy="474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C6BAE33-DBCF-4A04-AD37-571BB8F8E20C}"/>
              </a:ext>
            </a:extLst>
          </p:cNvPr>
          <p:cNvSpPr/>
          <p:nvPr/>
        </p:nvSpPr>
        <p:spPr>
          <a:xfrm>
            <a:off x="3708190" y="2855125"/>
            <a:ext cx="609600" cy="474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4D54894-499A-45F0-A185-7D57B4E547D5}"/>
              </a:ext>
            </a:extLst>
          </p:cNvPr>
          <p:cNvSpPr/>
          <p:nvPr/>
        </p:nvSpPr>
        <p:spPr>
          <a:xfrm>
            <a:off x="3675605" y="3677353"/>
            <a:ext cx="609600" cy="474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405C75F-71F9-4183-8FFC-AB773866D338}"/>
              </a:ext>
            </a:extLst>
          </p:cNvPr>
          <p:cNvSpPr/>
          <p:nvPr/>
        </p:nvSpPr>
        <p:spPr>
          <a:xfrm>
            <a:off x="3675605" y="4460071"/>
            <a:ext cx="609600" cy="474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9413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27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Edilene Dos Santos Brito</dc:creator>
  <cp:lastModifiedBy>Edilene Dos Santos Brito</cp:lastModifiedBy>
  <cp:revision>3</cp:revision>
  <dcterms:created xsi:type="dcterms:W3CDTF">2020-08-13T00:03:32Z</dcterms:created>
  <dcterms:modified xsi:type="dcterms:W3CDTF">2020-08-13T00:26:02Z</dcterms:modified>
</cp:coreProperties>
</file>